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2" r:id="rId1"/>
  </p:sldMasterIdLst>
  <p:sldIdLst>
    <p:sldId id="256" r:id="rId2"/>
    <p:sldId id="257" r:id="rId3"/>
    <p:sldId id="258" r:id="rId4"/>
    <p:sldId id="265" r:id="rId5"/>
    <p:sldId id="275" r:id="rId6"/>
    <p:sldId id="276" r:id="rId7"/>
    <p:sldId id="278" r:id="rId8"/>
    <p:sldId id="279" r:id="rId9"/>
    <p:sldId id="280" r:id="rId10"/>
    <p:sldId id="270" r:id="rId11"/>
    <p:sldId id="271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5" autoAdjust="0"/>
    <p:restoredTop sz="93818" autoAdjust="0"/>
  </p:normalViewPr>
  <p:slideViewPr>
    <p:cSldViewPr snapToGrid="0" showGuides="1">
      <p:cViewPr varScale="1">
        <p:scale>
          <a:sx n="56" d="100"/>
          <a:sy n="56" d="100"/>
        </p:scale>
        <p:origin x="119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5EEC5-C59C-45EE-A65D-E75D9F4E1BE6}" type="datetimeFigureOut">
              <a:rPr lang="en-IN" smtClean="0"/>
              <a:t>20-01-2025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F7B5EED5-E808-41DC-BAD2-F6FE267A06C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78629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5EEC5-C59C-45EE-A65D-E75D9F4E1BE6}" type="datetimeFigureOut">
              <a:rPr lang="en-IN" smtClean="0"/>
              <a:t>20-01-2025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F7B5EED5-E808-41DC-BAD2-F6FE267A06C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486259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5EEC5-C59C-45EE-A65D-E75D9F4E1BE6}" type="datetimeFigureOut">
              <a:rPr lang="en-IN" smtClean="0"/>
              <a:t>20-01-2025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F7B5EED5-E808-41DC-BAD2-F6FE267A06C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045947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5EEC5-C59C-45EE-A65D-E75D9F4E1BE6}" type="datetimeFigureOut">
              <a:rPr lang="en-IN" smtClean="0"/>
              <a:t>20-01-2025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F7B5EED5-E808-41DC-BAD2-F6FE267A06C6}" type="slidenum">
              <a:rPr lang="en-IN" smtClean="0"/>
              <a:t>‹#›</a:t>
            </a:fld>
            <a:endParaRPr lang="en-IN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297571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5EEC5-C59C-45EE-A65D-E75D9F4E1BE6}" type="datetimeFigureOut">
              <a:rPr lang="en-IN" smtClean="0"/>
              <a:t>20-01-2025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F7B5EED5-E808-41DC-BAD2-F6FE267A06C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494077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5EEC5-C59C-45EE-A65D-E75D9F4E1BE6}" type="datetimeFigureOut">
              <a:rPr lang="en-IN" smtClean="0"/>
              <a:t>20-01-2025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5EED5-E808-41DC-BAD2-F6FE267A06C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305900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5EEC5-C59C-45EE-A65D-E75D9F4E1BE6}" type="datetimeFigureOut">
              <a:rPr lang="en-IN" smtClean="0"/>
              <a:t>20-01-2025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5EED5-E808-41DC-BAD2-F6FE267A06C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274435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5EEC5-C59C-45EE-A65D-E75D9F4E1BE6}" type="datetimeFigureOut">
              <a:rPr lang="en-IN" smtClean="0"/>
              <a:t>20-01-2025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5EED5-E808-41DC-BAD2-F6FE267A06C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989361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2195EEC5-C59C-45EE-A65D-E75D9F4E1BE6}" type="datetimeFigureOut">
              <a:rPr lang="en-IN" smtClean="0"/>
              <a:t>20-01-2025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F7B5EED5-E808-41DC-BAD2-F6FE267A06C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051806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5EEC5-C59C-45EE-A65D-E75D9F4E1BE6}" type="datetimeFigureOut">
              <a:rPr lang="en-IN" smtClean="0"/>
              <a:t>20-01-2025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5EED5-E808-41DC-BAD2-F6FE267A06C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22808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5EEC5-C59C-45EE-A65D-E75D9F4E1BE6}" type="datetimeFigureOut">
              <a:rPr lang="en-IN" smtClean="0"/>
              <a:t>20-01-2025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F7B5EED5-E808-41DC-BAD2-F6FE267A06C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337278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5EEC5-C59C-45EE-A65D-E75D9F4E1BE6}" type="datetimeFigureOut">
              <a:rPr lang="en-IN" smtClean="0"/>
              <a:t>20-01-2025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5EED5-E808-41DC-BAD2-F6FE267A06C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362120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5EEC5-C59C-45EE-A65D-E75D9F4E1BE6}" type="datetimeFigureOut">
              <a:rPr lang="en-IN" smtClean="0"/>
              <a:t>20-01-2025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5EED5-E808-41DC-BAD2-F6FE267A06C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921670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5EEC5-C59C-45EE-A65D-E75D9F4E1BE6}" type="datetimeFigureOut">
              <a:rPr lang="en-IN" smtClean="0"/>
              <a:t>20-01-2025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5EED5-E808-41DC-BAD2-F6FE267A06C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790988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5EEC5-C59C-45EE-A65D-E75D9F4E1BE6}" type="datetimeFigureOut">
              <a:rPr lang="en-IN" smtClean="0"/>
              <a:t>20-01-2025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5EED5-E808-41DC-BAD2-F6FE267A06C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100663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5EEC5-C59C-45EE-A65D-E75D9F4E1BE6}" type="datetimeFigureOut">
              <a:rPr lang="en-IN" smtClean="0"/>
              <a:t>20-01-2025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5EED5-E808-41DC-BAD2-F6FE267A06C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453036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5EEC5-C59C-45EE-A65D-E75D9F4E1BE6}" type="datetimeFigureOut">
              <a:rPr lang="en-IN" smtClean="0"/>
              <a:t>20-01-2025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5EED5-E808-41DC-BAD2-F6FE267A06C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744642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95EEC5-C59C-45EE-A65D-E75D9F4E1BE6}" type="datetimeFigureOut">
              <a:rPr lang="en-IN" smtClean="0"/>
              <a:t>20-01-2025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B5EED5-E808-41DC-BAD2-F6FE267A06C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3095022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33" r:id="rId1"/>
    <p:sldLayoutId id="2147483834" r:id="rId2"/>
    <p:sldLayoutId id="2147483835" r:id="rId3"/>
    <p:sldLayoutId id="2147483836" r:id="rId4"/>
    <p:sldLayoutId id="2147483837" r:id="rId5"/>
    <p:sldLayoutId id="2147483838" r:id="rId6"/>
    <p:sldLayoutId id="2147483839" r:id="rId7"/>
    <p:sldLayoutId id="2147483840" r:id="rId8"/>
    <p:sldLayoutId id="2147483841" r:id="rId9"/>
    <p:sldLayoutId id="2147483842" r:id="rId10"/>
    <p:sldLayoutId id="2147483843" r:id="rId11"/>
    <p:sldLayoutId id="2147483844" r:id="rId12"/>
    <p:sldLayoutId id="2147483845" r:id="rId13"/>
    <p:sldLayoutId id="2147483846" r:id="rId14"/>
    <p:sldLayoutId id="2147483847" r:id="rId15"/>
    <p:sldLayoutId id="2147483848" r:id="rId16"/>
    <p:sldLayoutId id="2147483849" r:id="rId17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9381" y="2872255"/>
            <a:ext cx="8616638" cy="1373070"/>
          </a:xfrm>
        </p:spPr>
        <p:txBody>
          <a:bodyPr/>
          <a:lstStyle/>
          <a:p>
            <a:r>
              <a:rPr lang="en-US" dirty="0"/>
              <a:t>IMPLEMENTING COMPETATIVE STRATEGIES</a:t>
            </a:r>
            <a:endParaRPr lang="en-IN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01637" y="4465458"/>
            <a:ext cx="5514109" cy="2117597"/>
          </a:xfrm>
        </p:spPr>
        <p:txBody>
          <a:bodyPr>
            <a:normAutofit/>
          </a:bodyPr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Associate Professor &amp; Head</a:t>
            </a:r>
          </a:p>
          <a:p>
            <a:pPr algn="ctr"/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School of Management</a:t>
            </a:r>
          </a:p>
          <a:p>
            <a:pPr algn="ctr"/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Gangadhar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Meher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University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2392112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CONCLUSION</a:t>
            </a:r>
            <a:endParaRPr lang="en-IN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1" y="2336873"/>
            <a:ext cx="8574515" cy="4202472"/>
          </a:xfrm>
        </p:spPr>
        <p:txBody>
          <a:bodyPr>
            <a:noAutofit/>
          </a:bodyPr>
          <a:lstStyle/>
          <a:p>
            <a:r>
              <a:rPr lang="en-US" sz="2800" dirty="0"/>
              <a:t>Implementing competitive strategies is crucial for companies to gain a competitive edge in today's fast-paced business environment.</a:t>
            </a:r>
          </a:p>
          <a:p>
            <a:r>
              <a:rPr lang="en-US" sz="2800" dirty="0"/>
              <a:t>Final thoughts: Companies must continually adapt and innovate to stay ahead of the competition.</a:t>
            </a:r>
            <a:endParaRPr lang="en-IN" sz="2800" dirty="0"/>
          </a:p>
        </p:txBody>
      </p:sp>
    </p:spTree>
    <p:extLst>
      <p:ext uri="{BB962C8B-B14F-4D97-AF65-F5344CB8AC3E}">
        <p14:creationId xmlns:p14="http://schemas.microsoft.com/office/powerpoint/2010/main" val="16359883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7301" y="794791"/>
            <a:ext cx="6454515" cy="1080938"/>
          </a:xfrm>
        </p:spPr>
        <p:txBody>
          <a:bodyPr>
            <a:noAutofit/>
          </a:bodyPr>
          <a:lstStyle/>
          <a:p>
            <a:r>
              <a:rPr lang="en-US" sz="8800" dirty="0"/>
              <a:t>THANK YOU</a:t>
            </a:r>
            <a:endParaRPr lang="en-IN" sz="8800" dirty="0"/>
          </a:p>
        </p:txBody>
      </p:sp>
      <p:pic>
        <p:nvPicPr>
          <p:cNvPr id="12" name="Content Placeholder 1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3488" y="2421731"/>
            <a:ext cx="3429000" cy="3429000"/>
          </a:xfrm>
        </p:spPr>
      </p:pic>
    </p:spTree>
    <p:extLst>
      <p:ext uri="{BB962C8B-B14F-4D97-AF65-F5344CB8AC3E}">
        <p14:creationId xmlns:p14="http://schemas.microsoft.com/office/powerpoint/2010/main" val="38359550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CONTENTS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5630" y="2161309"/>
            <a:ext cx="10112370" cy="4530437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INTRODUCTION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OBJECTIVES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TYPES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STEPS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DIFFERENT MOVES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CASE STUDY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CONCLUSION</a:t>
            </a:r>
            <a:endParaRPr lang="en-IN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5091" y="2282536"/>
            <a:ext cx="3297381" cy="3037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0935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8649" y="2064326"/>
            <a:ext cx="6288516" cy="4073237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800" dirty="0"/>
              <a:t>IN today’s fast paced business environment, companies must continually adapt and innovate to stay ahead of the competition.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/>
              <a:t>It requires offensive and defensive moves</a:t>
            </a:r>
            <a:endParaRPr lang="en-IN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47709" y="2455050"/>
            <a:ext cx="4255509" cy="2986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037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103" y="2087491"/>
            <a:ext cx="6122262" cy="3204945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Market share gain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Competitor Displacement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New market entry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Market share protection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Maintain customer loyalty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Protecting intellectual property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65128" y="2355272"/>
            <a:ext cx="3117271" cy="3117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2152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STRATEGIES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0939" y="2101345"/>
            <a:ext cx="8117316" cy="4313310"/>
          </a:xfrm>
        </p:spPr>
        <p:txBody>
          <a:bodyPr>
            <a:normAutofit/>
          </a:bodyPr>
          <a:lstStyle/>
          <a:p>
            <a:r>
              <a:rPr lang="en-US" dirty="0"/>
              <a:t>COST LEADERSHIP STRATEGY</a:t>
            </a:r>
          </a:p>
          <a:p>
            <a:r>
              <a:rPr lang="en-US" dirty="0"/>
              <a:t>DIFFERENTATION STRATEGY</a:t>
            </a:r>
          </a:p>
          <a:p>
            <a:r>
              <a:rPr lang="en-US" dirty="0"/>
              <a:t>FOCUS STRATEGY</a:t>
            </a:r>
          </a:p>
          <a:p>
            <a:r>
              <a:rPr lang="en-US" dirty="0"/>
              <a:t>HYBRID STRATEGY</a:t>
            </a:r>
            <a:endParaRPr lang="en-IN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3141" y="2353000"/>
            <a:ext cx="4707073" cy="2579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4255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8539" y="2226035"/>
            <a:ext cx="6690297" cy="2997129"/>
          </a:xfrm>
        </p:spPr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en-US" dirty="0"/>
              <a:t>Analyze the market and competitors</a:t>
            </a:r>
          </a:p>
          <a:p>
            <a:pPr marL="0" indent="0">
              <a:buNone/>
            </a:pPr>
            <a:r>
              <a:rPr lang="en-US" dirty="0"/>
              <a:t>2. Identify the company's strengths and weaknesses</a:t>
            </a:r>
          </a:p>
          <a:p>
            <a:pPr marL="0" indent="0">
              <a:buNone/>
            </a:pPr>
            <a:r>
              <a:rPr lang="en-US" dirty="0"/>
              <a:t>3. Choose a competitive strategy</a:t>
            </a:r>
          </a:p>
          <a:p>
            <a:pPr marL="0" indent="0">
              <a:buNone/>
            </a:pPr>
            <a:r>
              <a:rPr lang="en-US" dirty="0"/>
              <a:t>4. Implement the strategy</a:t>
            </a:r>
          </a:p>
          <a:p>
            <a:pPr marL="0" indent="0">
              <a:buNone/>
            </a:pPr>
            <a:r>
              <a:rPr lang="en-US" dirty="0"/>
              <a:t>5. Monitor and adjust the strategy as needed</a:t>
            </a:r>
            <a:endParaRPr lang="en-IN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8836" y="2226036"/>
            <a:ext cx="3438524" cy="3438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4733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DIFFERENT MOVES</a:t>
            </a:r>
            <a:endParaRPr lang="en-IN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b="1" dirty="0"/>
              <a:t>OFFENSIVE MOVES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i="1" dirty="0"/>
              <a:t>FRONTAL ATTACK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i="1" dirty="0"/>
              <a:t>FLANKING MANEUVER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i="1" dirty="0"/>
              <a:t>ENCIRCLEMENT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i="1" dirty="0"/>
              <a:t>LEAP FROGGING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i="1" dirty="0"/>
              <a:t>GUERRILLA TACTICS</a:t>
            </a:r>
          </a:p>
          <a:p>
            <a:endParaRPr lang="en-IN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b="1" dirty="0"/>
              <a:t>DEFENSIVE MOVES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FORTIFICATION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COUNTERATTACKS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MARKET SIGNALING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CREATING BARRIERS TO ENTRY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WITHDRAWAL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8558399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STUDY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# Company Background: ABC Inc. is a leading manufacturer of smartphones in India.</a:t>
            </a:r>
          </a:p>
          <a:p>
            <a:r>
              <a:rPr lang="en-US" dirty="0"/>
              <a:t>The company has been facing intense competition from Chinese smartphone manufacturers.</a:t>
            </a:r>
          </a:p>
          <a:p>
            <a:r>
              <a:rPr lang="en-US" dirty="0"/>
              <a:t># Problem Statement : ABC Inc.'s market share had been declining over the past year due to the entry of Chinese smartphone manufacturers. The company needed to implement a competitive strategy to regain its market share.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5900577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SOLUTION OF CASE STUDY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ABC Inc. decided to implement a differentiation strategy by focusing on the quality and durability of its smartphones. </a:t>
            </a:r>
          </a:p>
          <a:p>
            <a:r>
              <a:rPr lang="en-US" dirty="0"/>
              <a:t>The company invested heavily in research and development to improve the design, camera quality, and battery life of its smartphones.</a:t>
            </a:r>
          </a:p>
          <a:p>
            <a:pPr marL="0" indent="0">
              <a:buNone/>
            </a:pPr>
            <a:r>
              <a:rPr lang="en-US" b="1" dirty="0"/>
              <a:t># Implementation</a:t>
            </a:r>
          </a:p>
          <a:p>
            <a:pPr marL="0" indent="0">
              <a:buNone/>
            </a:pPr>
            <a:r>
              <a:rPr lang="en-US" dirty="0"/>
              <a:t>1. Product Redesign</a:t>
            </a:r>
          </a:p>
          <a:p>
            <a:pPr marL="0" indent="0">
              <a:buNone/>
            </a:pPr>
            <a:r>
              <a:rPr lang="en-US" dirty="0"/>
              <a:t>2. Marketing Campaign</a:t>
            </a:r>
          </a:p>
          <a:p>
            <a:pPr marL="0" indent="0">
              <a:buNone/>
            </a:pPr>
            <a:r>
              <a:rPr lang="en-US" dirty="0"/>
              <a:t>3. Partnerships</a:t>
            </a:r>
          </a:p>
          <a:p>
            <a:pPr marL="0" indent="0">
              <a:buNone/>
            </a:pPr>
            <a:r>
              <a:rPr lang="en-US" b="1" dirty="0"/>
              <a:t># Outcome</a:t>
            </a:r>
          </a:p>
          <a:p>
            <a:r>
              <a:rPr lang="en-US" dirty="0"/>
              <a:t> ABC Inc.'s market share increased by 10% within six months of implementing the differentiation strategy. The company's sales revenue also increased by 15% during the same period.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1655108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1F8094"/>
      </a:dk2>
      <a:lt2>
        <a:srgbClr val="E7E6E6"/>
      </a:lt2>
      <a:accent1>
        <a:srgbClr val="39CDE7"/>
      </a:accent1>
      <a:accent2>
        <a:srgbClr val="60DE72"/>
      </a:accent2>
      <a:accent3>
        <a:srgbClr val="DDCC64"/>
      </a:accent3>
      <a:accent4>
        <a:srgbClr val="F49D50"/>
      </a:accent4>
      <a:accent5>
        <a:srgbClr val="E44951"/>
      </a:accent5>
      <a:accent6>
        <a:srgbClr val="D666F9"/>
      </a:accent6>
      <a:hlink>
        <a:srgbClr val="4BF7ED"/>
      </a:hlink>
      <a:folHlink>
        <a:srgbClr val="95E9F4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92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118000"/>
                <a:satMod val="12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7DC10E3-4FF5-456B-A359-A0F378C1E5F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Berlin</Template>
  <TotalTime>963</TotalTime>
  <Words>341</Words>
  <Application>Microsoft Office PowerPoint</Application>
  <PresentationFormat>Widescreen</PresentationFormat>
  <Paragraphs>63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Trebuchet MS</vt:lpstr>
      <vt:lpstr>Wingdings</vt:lpstr>
      <vt:lpstr>Berlin</vt:lpstr>
      <vt:lpstr>IMPLEMENTING COMPETATIVE STRATEGIES</vt:lpstr>
      <vt:lpstr>CONTENTS</vt:lpstr>
      <vt:lpstr>INTRODUCTION</vt:lpstr>
      <vt:lpstr>OBJECTIVES</vt:lpstr>
      <vt:lpstr>TYPES OF STRATEGIES</vt:lpstr>
      <vt:lpstr>STEPS</vt:lpstr>
      <vt:lpstr>DIFFERENT MOVES</vt:lpstr>
      <vt:lpstr>CASE STUDY</vt:lpstr>
      <vt:lpstr>SOLUTION OF CASE STUDY</vt:lpstr>
      <vt:lpstr>CONCLUSION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CASH MANAGEMENT</dc:title>
  <dc:creator>user</dc:creator>
  <cp:lastModifiedBy>OWNER</cp:lastModifiedBy>
  <cp:revision>109</cp:revision>
  <dcterms:created xsi:type="dcterms:W3CDTF">2024-07-17T01:48:51Z</dcterms:created>
  <dcterms:modified xsi:type="dcterms:W3CDTF">2025-01-20T16:16:06Z</dcterms:modified>
</cp:coreProperties>
</file>